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5"/>
  </p:handoutMasterIdLst>
  <p:sldIdLst>
    <p:sldId id="256" r:id="rId3"/>
    <p:sldId id="460" r:id="rId4"/>
    <p:sldId id="400" r:id="rId5"/>
    <p:sldId id="461" r:id="rId7"/>
    <p:sldId id="486" r:id="rId8"/>
    <p:sldId id="490" r:id="rId9"/>
    <p:sldId id="491" r:id="rId10"/>
    <p:sldId id="484" r:id="rId11"/>
    <p:sldId id="494" r:id="rId12"/>
    <p:sldId id="492" r:id="rId13"/>
    <p:sldId id="493" r:id="rId14"/>
    <p:sldId id="495" r:id="rId15"/>
    <p:sldId id="496" r:id="rId16"/>
    <p:sldId id="499" r:id="rId17"/>
    <p:sldId id="487" r:id="rId18"/>
    <p:sldId id="497" r:id="rId19"/>
    <p:sldId id="510" r:id="rId20"/>
    <p:sldId id="498" r:id="rId21"/>
    <p:sldId id="508" r:id="rId22"/>
    <p:sldId id="509" r:id="rId23"/>
    <p:sldId id="488" r:id="rId24"/>
    <p:sldId id="500" r:id="rId25"/>
    <p:sldId id="501" r:id="rId26"/>
    <p:sldId id="480" r:id="rId27"/>
    <p:sldId id="502" r:id="rId28"/>
    <p:sldId id="503" r:id="rId29"/>
    <p:sldId id="504" r:id="rId30"/>
    <p:sldId id="505" r:id="rId31"/>
    <p:sldId id="507" r:id="rId32"/>
    <p:sldId id="524" r:id="rId33"/>
    <p:sldId id="489" r:id="rId34"/>
  </p:sldIdLst>
  <p:sldSz cx="9144000" cy="5143500" type="screen16x9"/>
  <p:notesSz cx="6797675" cy="9926320"/>
  <p:custDataLst>
    <p:tags r:id="rId39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214E"/>
    <a:srgbClr val="D61450"/>
    <a:srgbClr val="FFFFFF"/>
    <a:srgbClr val="1B1B1B"/>
    <a:srgbClr val="323232"/>
    <a:srgbClr val="3F3C3B"/>
    <a:srgbClr val="009900"/>
    <a:srgbClr val="2C2C2C"/>
    <a:srgbClr val="474443"/>
    <a:srgbClr val="F68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8595" autoAdjust="0"/>
  </p:normalViewPr>
  <p:slideViewPr>
    <p:cSldViewPr snapToGrid="0">
      <p:cViewPr>
        <p:scale>
          <a:sx n="100" d="100"/>
          <a:sy n="100" d="100"/>
        </p:scale>
        <p:origin x="-1866" y="-82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748" cy="540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18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6573" y="0"/>
            <a:ext cx="2919748" cy="540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18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234923"/>
            <a:ext cx="2919748" cy="540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8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16573" y="10234923"/>
            <a:ext cx="2919748" cy="540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8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B17F2-A335-46B1-BF77-E0F1431010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C0071-13CA-4AB7-80C5-BE1495674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FE19F-206C-4856-9835-B933DA6A21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844A-95EC-48D0-8EE3-B74008E30D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image18.wdp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image22.wdp"/><Relationship Id="rId4" Type="http://schemas.openxmlformats.org/officeDocument/2006/relationships/image" Target="../media/image21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image29.wdp"/><Relationship Id="rId4" Type="http://schemas.openxmlformats.org/officeDocument/2006/relationships/image" Target="../media/image28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33.wdp"/><Relationship Id="rId4" Type="http://schemas.openxmlformats.org/officeDocument/2006/relationships/image" Target="../media/image32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image36.wdp"/><Relationship Id="rId4" Type="http://schemas.openxmlformats.org/officeDocument/2006/relationships/image" Target="../media/image35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0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41.GIF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4.jpeg"/><Relationship Id="rId3" Type="http://schemas.openxmlformats.org/officeDocument/2006/relationships/image" Target="../media/image43.jpe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9.png"/><Relationship Id="rId2" Type="http://schemas.openxmlformats.org/officeDocument/2006/relationships/image" Target="../media/image15.png"/><Relationship Id="rId1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5.png"/><Relationship Id="rId2" Type="http://schemas.openxmlformats.org/officeDocument/2006/relationships/image" Target="../media/image49.png"/><Relationship Id="rId1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6.png"/><Relationship Id="rId2" Type="http://schemas.openxmlformats.org/officeDocument/2006/relationships/image" Target="../media/image49.png"/><Relationship Id="rId1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8.png"/><Relationship Id="rId2" Type="http://schemas.openxmlformats.org/officeDocument/2006/relationships/image" Target="../media/image49.png"/><Relationship Id="rId1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PPT封面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237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99"/>
          <p:cNvSpPr txBox="1">
            <a:spLocks noChangeArrowheads="1"/>
          </p:cNvSpPr>
          <p:nvPr/>
        </p:nvSpPr>
        <p:spPr bwMode="auto">
          <a:xfrm>
            <a:off x="3427010" y="1939406"/>
            <a:ext cx="54813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2123" tIns="101064" rIns="202123" bIns="101064">
            <a:spAutoFit/>
          </a:bodyPr>
          <a:lstStyle>
            <a:lvl1pPr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0"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0"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0"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0"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00000"/>
              </a:lnSpc>
              <a:buNone/>
              <a:defRPr/>
            </a:pP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Smart Push 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r">
              <a:lnSpc>
                <a:spcPct val="100000"/>
              </a:lnSpc>
              <a:buNone/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introduction</a:t>
            </a:r>
            <a:endParaRPr lang="zh-CN" altLang="en-US" sz="3200" b="1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目录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"/>
            <a:ext cx="9144000" cy="51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554855" y="1633220"/>
            <a:ext cx="1985010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spc="18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en-US" altLang="zh-CN" sz="2400" b="1" spc="18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7705" y="2135505"/>
            <a:ext cx="4574540" cy="228409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  </a:t>
            </a:r>
            <a:r>
              <a:rPr lang="zh-CN" altLang="en-US" sz="24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description</a:t>
            </a:r>
            <a:endParaRPr lang="en-US" altLang="zh-CN" sz="2400" spc="188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  </a:t>
            </a:r>
            <a:r>
              <a:rPr lang="zh-CN" altLang="en-US" sz="24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Feature</a:t>
            </a:r>
            <a:endParaRPr lang="en-US" altLang="zh-CN" sz="2400" spc="18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  </a:t>
            </a:r>
            <a:r>
              <a:rPr lang="zh-CN" altLang="en-US" sz="24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Application</a:t>
            </a:r>
            <a:endParaRPr lang="en-US" altLang="zh-CN" sz="2400" spc="188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  </a:t>
            </a:r>
            <a:r>
              <a:rPr lang="zh-CN" altLang="en-US" sz="24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Tech information</a:t>
            </a:r>
            <a:endParaRPr lang="en-US" altLang="zh-CN" sz="2400" spc="18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标题页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63"/>
            <a:ext cx="9144000" cy="51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808918" y="2128976"/>
            <a:ext cx="3512389" cy="16687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4000" b="1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 </a:t>
            </a:r>
            <a:r>
              <a:rPr lang="zh-CN" altLang="en-US" sz="4000" b="1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description</a:t>
            </a:r>
            <a:endParaRPr lang="en-US" altLang="zh-CN" sz="4000" spc="188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Administrator\Desktop\PPT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" y="1"/>
            <a:ext cx="91423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标题页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63"/>
            <a:ext cx="9144000" cy="51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808918" y="2128976"/>
            <a:ext cx="3512389" cy="8686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4000" b="1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 </a:t>
            </a:r>
            <a:r>
              <a:rPr lang="zh-CN" altLang="en-US" sz="4000" b="1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Feature</a:t>
            </a:r>
            <a:endParaRPr lang="en-US" altLang="zh-CN" sz="4000" spc="188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strator\Desktop\标题页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"/>
            <a:ext cx="9144000" cy="51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02535" y="989965"/>
            <a:ext cx="5062855" cy="4686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0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en-US" altLang="zh-CN" sz="2000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Remarkable point</a:t>
            </a:r>
            <a:endParaRPr lang="en-US" altLang="zh-CN" sz="2000" spc="188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032020" y="2011918"/>
            <a:ext cx="751276" cy="751277"/>
            <a:chOff x="2032020" y="2011918"/>
            <a:chExt cx="751276" cy="751277"/>
          </a:xfrm>
        </p:grpSpPr>
        <p:sp>
          <p:nvSpPr>
            <p:cNvPr id="4" name="椭圆 3"/>
            <p:cNvSpPr/>
            <p:nvPr/>
          </p:nvSpPr>
          <p:spPr>
            <a:xfrm>
              <a:off x="2032020" y="2011918"/>
              <a:ext cx="751276" cy="75127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71" name="Picture 3" descr="C:\Users\Administrator\Desktop\Nipic_27406830_2022010809581076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153" y="2093003"/>
              <a:ext cx="602060" cy="602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715770" y="2832735"/>
            <a:ext cx="1527175" cy="3479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spc="100" dirty="0">
                <a:solidFill>
                  <a:srgbClr val="D61450"/>
                </a:solidFill>
                <a:ea typeface="微软雅黑" panose="020B0503020204020204" pitchFamily="34" charset="-122"/>
              </a:rPr>
              <a:t>Touch to open</a:t>
            </a:r>
            <a:endParaRPr lang="en-US" altLang="zh-CN" b="1" spc="100" dirty="0">
              <a:solidFill>
                <a:srgbClr val="D61450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4385" y="2836545"/>
            <a:ext cx="1339850" cy="3479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spc="100" dirty="0" smtClean="0">
                <a:solidFill>
                  <a:srgbClr val="D61450"/>
                </a:solidFill>
                <a:ea typeface="微软雅黑" panose="020B0503020204020204" pitchFamily="34" charset="-122"/>
              </a:rPr>
              <a:t>Soft closing</a:t>
            </a:r>
            <a:endParaRPr lang="en-US" altLang="zh-CN" b="1" spc="100" dirty="0" smtClean="0">
              <a:solidFill>
                <a:srgbClr val="D6145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3445" y="2832735"/>
            <a:ext cx="1671320" cy="3479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spc="100" dirty="0" smtClean="0">
                <a:solidFill>
                  <a:srgbClr val="D61450"/>
                </a:solidFill>
                <a:ea typeface="微软雅黑" panose="020B0503020204020204" pitchFamily="34" charset="-122"/>
              </a:rPr>
              <a:t>Easy assemble</a:t>
            </a:r>
            <a:endParaRPr lang="en-US" altLang="zh-CN" b="1" spc="100" dirty="0" smtClean="0">
              <a:solidFill>
                <a:srgbClr val="D6145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3975" y="2833370"/>
            <a:ext cx="2338705" cy="3479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b="1" spc="100" dirty="0" smtClean="0">
                <a:solidFill>
                  <a:srgbClr val="D61450"/>
                </a:solidFill>
                <a:ea typeface="微软雅黑" panose="020B0503020204020204" pitchFamily="34" charset="-122"/>
              </a:rPr>
              <a:t>Stepless adjustment</a:t>
            </a:r>
            <a:endParaRPr lang="zh-CN" altLang="en-US" b="1" spc="100" dirty="0" smtClean="0">
              <a:solidFill>
                <a:srgbClr val="D61450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19850" y="4233545"/>
            <a:ext cx="1193800" cy="6273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spc="100" dirty="0">
                <a:solidFill>
                  <a:srgbClr val="D61450"/>
                </a:solidFill>
                <a:ea typeface="微软雅黑" panose="020B0503020204020204" pitchFamily="34" charset="-122"/>
              </a:rPr>
              <a:t>Wide application</a:t>
            </a:r>
            <a:endParaRPr lang="en-US" altLang="zh-CN" b="1" spc="100" dirty="0">
              <a:solidFill>
                <a:srgbClr val="D61450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28" y="4232436"/>
            <a:ext cx="829830" cy="3479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spc="100" dirty="0" smtClean="0">
                <a:solidFill>
                  <a:srgbClr val="D61450"/>
                </a:solidFill>
                <a:ea typeface="微软雅黑" panose="020B0503020204020204" pitchFamily="34" charset="-122"/>
              </a:rPr>
              <a:t>Durable</a:t>
            </a:r>
            <a:endParaRPr lang="en-US" altLang="zh-CN" b="1" spc="100" dirty="0" smtClean="0">
              <a:solidFill>
                <a:srgbClr val="D61450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88110" y="4229100"/>
            <a:ext cx="2032000" cy="3479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spc="100" dirty="0" smtClean="0">
                <a:solidFill>
                  <a:srgbClr val="D61450"/>
                </a:solidFill>
                <a:ea typeface="微软雅黑" panose="020B0503020204020204" pitchFamily="34" charset="-122"/>
              </a:rPr>
              <a:t>Short react distance</a:t>
            </a:r>
            <a:endParaRPr lang="en-US" altLang="zh-CN" b="1" spc="100" dirty="0" smtClean="0">
              <a:solidFill>
                <a:srgbClr val="D61450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66770" y="4229100"/>
            <a:ext cx="1307465" cy="6273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spc="100" dirty="0" smtClean="0">
                <a:solidFill>
                  <a:srgbClr val="D61450"/>
                </a:solidFill>
                <a:ea typeface="微软雅黑" panose="020B0503020204020204" pitchFamily="34" charset="-122"/>
              </a:rPr>
              <a:t>Can stop in any position</a:t>
            </a:r>
            <a:endParaRPr lang="en-US" altLang="zh-CN" b="1" spc="100" dirty="0" smtClean="0">
              <a:solidFill>
                <a:srgbClr val="D6145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920602" y="2005451"/>
            <a:ext cx="2195550" cy="757744"/>
            <a:chOff x="4920602" y="2005451"/>
            <a:chExt cx="2195550" cy="757744"/>
          </a:xfrm>
        </p:grpSpPr>
        <p:sp>
          <p:nvSpPr>
            <p:cNvPr id="18" name="椭圆 17"/>
            <p:cNvSpPr/>
            <p:nvPr/>
          </p:nvSpPr>
          <p:spPr>
            <a:xfrm>
              <a:off x="4920602" y="2011918"/>
              <a:ext cx="751276" cy="75127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6364876" y="2005451"/>
              <a:ext cx="751276" cy="75127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2028781" y="3424641"/>
            <a:ext cx="751276" cy="751277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3473078" y="3418174"/>
            <a:ext cx="751276" cy="751277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361637" y="3418174"/>
            <a:ext cx="751276" cy="751277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72" name="Picture 4" descr="C:\Users\Administrator\Desktop\未命名 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629" y="2160196"/>
            <a:ext cx="459127" cy="45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istrator\Desktop\未命名 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873" y="2169154"/>
            <a:ext cx="432850" cy="44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68" name="组合 7167"/>
          <p:cNvGrpSpPr/>
          <p:nvPr/>
        </p:nvGrpSpPr>
        <p:grpSpPr>
          <a:xfrm>
            <a:off x="4917363" y="3424641"/>
            <a:ext cx="751276" cy="751277"/>
            <a:chOff x="4917363" y="3424641"/>
            <a:chExt cx="751276" cy="751277"/>
          </a:xfrm>
        </p:grpSpPr>
        <p:sp>
          <p:nvSpPr>
            <p:cNvPr id="26" name="椭圆 25"/>
            <p:cNvSpPr/>
            <p:nvPr/>
          </p:nvSpPr>
          <p:spPr>
            <a:xfrm>
              <a:off x="4917363" y="3424641"/>
              <a:ext cx="751276" cy="75127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76" name="Picture 8" descr="C:\Users\Administrator\Desktop\未命名 -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3701" y="3595118"/>
              <a:ext cx="318600" cy="45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177" name="Picture 9" descr="C:\Users\Administrator\Desktop\Nipic_28833191_2020071722480207808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636" y="3497054"/>
            <a:ext cx="643324" cy="61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Administrator\Desktop\未命名 -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294" y="3531341"/>
            <a:ext cx="537876" cy="53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Administrator\Desktop\Nipic_2353010_2020080915380978208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928" y="3552597"/>
            <a:ext cx="407896" cy="53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/>
        </p:nvGrpSpPr>
        <p:grpSpPr>
          <a:xfrm>
            <a:off x="3476317" y="2005451"/>
            <a:ext cx="751276" cy="751277"/>
            <a:chOff x="3476317" y="2005451"/>
            <a:chExt cx="751276" cy="751277"/>
          </a:xfrm>
        </p:grpSpPr>
        <p:sp>
          <p:nvSpPr>
            <p:cNvPr id="17" name="椭圆 16"/>
            <p:cNvSpPr/>
            <p:nvPr/>
          </p:nvSpPr>
          <p:spPr>
            <a:xfrm>
              <a:off x="3476317" y="2005451"/>
              <a:ext cx="751276" cy="75127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80" name="Picture 12" descr="C:\Users\Administrator\Desktop\未命名 -3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4859" y="2216736"/>
              <a:ext cx="492684" cy="386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dministrator\Desktop\微信图片_2022042917222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2600" y="771525"/>
            <a:ext cx="4244975" cy="6280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Touch to open</a:t>
            </a:r>
            <a:endParaRPr lang="en-US" altLang="zh-CN" sz="28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1016" y="1463455"/>
            <a:ext cx="3492877" cy="9067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56mm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pup up distance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Small push pressure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Reaction area </a:t>
            </a:r>
            <a:r>
              <a:rPr lang="en-US" altLang="zh-CN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2/3 door</a:t>
            </a:r>
            <a:endParaRPr lang="en-US" altLang="zh-CN" b="1" dirty="0">
              <a:solidFill>
                <a:srgbClr val="CB21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8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4" name="直接箭头连接符 13"/>
          <p:cNvCxnSpPr/>
          <p:nvPr/>
        </p:nvCxnSpPr>
        <p:spPr>
          <a:xfrm>
            <a:off x="2830664" y="1932406"/>
            <a:ext cx="2981739" cy="254442"/>
          </a:xfrm>
          <a:prstGeom prst="straightConnector1">
            <a:avLst/>
          </a:prstGeom>
          <a:ln w="19050">
            <a:solidFill>
              <a:srgbClr val="D614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293547">
            <a:off x="3996843" y="1742581"/>
            <a:ext cx="717083" cy="3493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56mm</a:t>
            </a:r>
            <a:endParaRPr lang="en-US" altLang="zh-CN" b="1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>
            <a:grpSpLocks noChangeAspect="1"/>
          </p:cNvGrpSpPr>
          <p:nvPr/>
        </p:nvGrpSpPr>
        <p:grpSpPr>
          <a:xfrm>
            <a:off x="576932" y="4275777"/>
            <a:ext cx="552731" cy="552732"/>
            <a:chOff x="2032020" y="2011918"/>
            <a:chExt cx="751276" cy="751277"/>
          </a:xfrm>
        </p:grpSpPr>
        <p:sp>
          <p:nvSpPr>
            <p:cNvPr id="19" name="椭圆 18"/>
            <p:cNvSpPr/>
            <p:nvPr/>
          </p:nvSpPr>
          <p:spPr>
            <a:xfrm>
              <a:off x="2032020" y="2011918"/>
              <a:ext cx="751276" cy="75127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3" descr="C:\Users\Administrator\Desktop\Nipic_27406830_2022010809581076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153" y="2093003"/>
              <a:ext cx="602060" cy="602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930" y="2569845"/>
            <a:ext cx="2846070" cy="2573655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>
            <a:off x="2353945" y="2368550"/>
            <a:ext cx="4194175" cy="1396365"/>
          </a:xfrm>
          <a:prstGeom prst="straightConnector1">
            <a:avLst/>
          </a:prstGeom>
          <a:ln w="19050">
            <a:solidFill>
              <a:srgbClr val="D614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Administrator\Desktop\微信图片_20220509180117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482600" y="771525"/>
            <a:ext cx="3304540" cy="6280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Soft closing</a:t>
            </a:r>
            <a:endParaRPr lang="en-US" altLang="zh-CN" sz="2800" b="1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8671" y="1514255"/>
            <a:ext cx="3492877" cy="14662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Simpify the door closing movement, no need to push the buffer again.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Soft closing , slient and stable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Picture 12" descr="C:\Users\Administrator\Desktop\未命名 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55" y="4444780"/>
            <a:ext cx="344300" cy="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椭圆 31"/>
          <p:cNvSpPr/>
          <p:nvPr/>
        </p:nvSpPr>
        <p:spPr>
          <a:xfrm>
            <a:off x="576932" y="4275777"/>
            <a:ext cx="552731" cy="552732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C:\Users\Administrator\Desktop\图片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740025"/>
            <a:ext cx="1871663" cy="78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Administrator\Desktop\微信图片_20220510085308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2600" y="771525"/>
            <a:ext cx="3325495" cy="6280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spc="1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Easy assmble</a:t>
            </a:r>
            <a:endParaRPr lang="en-US" altLang="zh-CN" sz="2800" b="1" spc="10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671" y="1514255"/>
            <a:ext cx="3492877" cy="230505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 need to pre-holed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Install with screw directly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Optional Installation position :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 plate </a:t>
            </a:r>
            <a:endParaRPr lang="en-US" altLang="zh-CN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Bottom plate </a:t>
            </a:r>
            <a:endParaRPr lang="en-US" altLang="zh-CN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Side plate</a:t>
            </a:r>
            <a:endParaRPr lang="zh-CN" altLang="en-US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endParaRPr lang="zh-CN" altLang="en-US" dirty="0" smtClean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8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椭圆 11"/>
          <p:cNvSpPr/>
          <p:nvPr/>
        </p:nvSpPr>
        <p:spPr>
          <a:xfrm>
            <a:off x="576932" y="4275777"/>
            <a:ext cx="552731" cy="552732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4" descr="C:\Users\Administrator\Desktop\未命名 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32" y="4391505"/>
            <a:ext cx="327141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Administrator\Desktop\微信图片_20220429172232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2" r="8366" b="467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2600" y="771525"/>
            <a:ext cx="5869305" cy="6280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spc="1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Stepless adjustment</a:t>
            </a:r>
            <a:endParaRPr lang="en-US" altLang="zh-CN" sz="2800" b="1" spc="10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1620" y="1522095"/>
            <a:ext cx="4003040" cy="11868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Twist to adjust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Adjustment range </a:t>
            </a:r>
            <a:r>
              <a:rPr lang="en-US" altLang="zh-CN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0~+5mm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Easy to adapt the disform issue on the door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8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矩形 2"/>
          <p:cNvSpPr/>
          <p:nvPr/>
        </p:nvSpPr>
        <p:spPr>
          <a:xfrm>
            <a:off x="6621289" y="2101422"/>
            <a:ext cx="1031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0~+5mm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6932" y="4275777"/>
            <a:ext cx="552731" cy="552732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6" descr="C:\Users\Administrator\Desktop\未命名 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17" y="4387499"/>
            <a:ext cx="332147" cy="34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istrator\Desktop\图片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3" y="1962416"/>
            <a:ext cx="573087" cy="58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istrator\Desktop\微信图片_20220429174429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8475" y="226060"/>
            <a:ext cx="6000115" cy="118808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Super short </a:t>
            </a:r>
            <a:endParaRPr lang="en-US" altLang="zh-CN" sz="28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spc="1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react distance</a:t>
            </a:r>
            <a:endParaRPr lang="en-US" altLang="zh-CN" sz="2800" b="1" spc="1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671" y="1514255"/>
            <a:ext cx="3492877" cy="11868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2mm Min react distance</a:t>
            </a:r>
            <a:endParaRPr lang="en-US" altLang="zh-CN" b="1" dirty="0" smtClean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igh sealing performance</a:t>
            </a:r>
            <a:endParaRPr lang="zh-CN" alt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Small 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door seam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8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0" name="直接箭头连接符 9"/>
          <p:cNvCxnSpPr/>
          <p:nvPr/>
        </p:nvCxnSpPr>
        <p:spPr>
          <a:xfrm>
            <a:off x="4273820" y="3689620"/>
            <a:ext cx="345888" cy="0"/>
          </a:xfrm>
          <a:prstGeom prst="straightConnector1">
            <a:avLst/>
          </a:prstGeom>
          <a:ln w="19050">
            <a:solidFill>
              <a:srgbClr val="D614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79261" y="3726847"/>
            <a:ext cx="694025" cy="32201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b="1" dirty="0" smtClean="0">
                <a:solidFill>
                  <a:srgbClr val="D614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2mm</a:t>
            </a:r>
            <a:endParaRPr lang="en-US" altLang="zh-CN" b="1" dirty="0">
              <a:solidFill>
                <a:srgbClr val="D614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76932" y="4275777"/>
            <a:ext cx="552731" cy="552732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10" descr="C:\Users\Administrator\Desktop\未命名 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8" y="4362344"/>
            <a:ext cx="379597" cy="37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dministrator\Desktop\微信图片_20220429172238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8" t="14288" r="15578" b="2182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8770" y="88900"/>
            <a:ext cx="3340735" cy="118808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spc="1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Can stop in any position</a:t>
            </a:r>
            <a:endParaRPr lang="en-US" altLang="zh-CN" sz="2800" b="1" spc="10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666" y="1551085"/>
            <a:ext cx="3492877" cy="6273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No need to open the whole door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Support the small-angle door closing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8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椭圆 12"/>
          <p:cNvSpPr/>
          <p:nvPr/>
        </p:nvSpPr>
        <p:spPr>
          <a:xfrm>
            <a:off x="576932" y="4275777"/>
            <a:ext cx="552731" cy="552732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11" descr="C:\Users\Administrator\Desktop\Nipic_2353010_2020080915380978208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70" y="4381168"/>
            <a:ext cx="286495" cy="37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图片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611" y="2740025"/>
            <a:ext cx="1871663" cy="78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istrator\Desktop\微信图片_20220509154937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2770" y="771525"/>
            <a:ext cx="1815790" cy="6280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Durable</a:t>
            </a:r>
            <a:endParaRPr lang="en-US" altLang="zh-CN" sz="2800" b="1" spc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475" y="1514475"/>
            <a:ext cx="4175125" cy="6273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Mechanism structure ,precious and stable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Lift circle can reach 60000</a:t>
            </a:r>
            <a:r>
              <a:rPr lang="en-US" altLang="zh-CN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time</a:t>
            </a:r>
            <a:endParaRPr lang="en-US" altLang="zh-CN" b="1" dirty="0" smtClean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8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8" descr="C:\Users\Administrator\Desktop\未命名 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07" y="4392595"/>
            <a:ext cx="246304" cy="35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椭圆 15"/>
          <p:cNvSpPr/>
          <p:nvPr/>
        </p:nvSpPr>
        <p:spPr>
          <a:xfrm>
            <a:off x="576932" y="4275777"/>
            <a:ext cx="552731" cy="552732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Administrator\Desktop\微信图片_20220105181246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78685" y="4438015"/>
            <a:ext cx="3713480" cy="6280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spc="100" dirty="0" smtClean="0">
                <a:solidFill>
                  <a:srgbClr val="CB21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Wide application</a:t>
            </a:r>
            <a:endParaRPr lang="en-US" altLang="zh-CN" sz="2800" b="1" spc="100" dirty="0" smtClean="0">
              <a:solidFill>
                <a:srgbClr val="CB214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8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椭圆 10"/>
          <p:cNvSpPr/>
          <p:nvPr/>
        </p:nvSpPr>
        <p:spPr>
          <a:xfrm>
            <a:off x="576932" y="4275777"/>
            <a:ext cx="552731" cy="552732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9" descr="C:\Users\Administrator\Desktop\Nipic_28833191_2020071722480207808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21" y="4326755"/>
            <a:ext cx="513853" cy="49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标题页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63"/>
            <a:ext cx="9144000" cy="51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808918" y="2128976"/>
            <a:ext cx="3512389" cy="16687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4000" b="1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 </a:t>
            </a:r>
            <a:r>
              <a:rPr lang="zh-CN" altLang="en-US" sz="4000" b="1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Application</a:t>
            </a:r>
            <a:endParaRPr lang="en-US" altLang="zh-CN" sz="4000" spc="188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/>
          <p:nvPr/>
        </p:nvSpPr>
        <p:spPr>
          <a:xfrm rot="4217857">
            <a:off x="1553407" y="116681"/>
            <a:ext cx="631825" cy="39846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123" name="Picture 3" descr="E:\图特销售工具包\4.产品图片\Smart Push\GIF\关门01.gif"/>
          <p:cNvPicPr>
            <a:picLocks noChangeAspect="1" noChangeArrowheads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42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456565" y="4381500"/>
            <a:ext cx="3703320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Aluminum door</a:t>
            </a:r>
            <a:endParaRPr lang="en-US" altLang="zh-CN" sz="2400" b="1" spc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5" name="Picture 7" descr="Z:\明\20220511_C0298_6.gif"/>
          <p:cNvPicPr>
            <a:picLocks noChangeAspect="1" noChangeArrowheads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456565" y="4381500"/>
            <a:ext cx="3148965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Wooden door</a:t>
            </a:r>
            <a:endParaRPr lang="en-US" altLang="zh-CN" sz="2400" b="1" spc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578" name="Picture 2" descr="C:\Users\Administrator\Desktop\Nipic_32491213_a09133ce1ac547fa\Nipic_32491213_202112121620199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3" r="17369"/>
          <a:stretch>
            <a:fillRect/>
          </a:stretch>
        </p:blipFill>
        <p:spPr bwMode="auto">
          <a:xfrm>
            <a:off x="0" y="0"/>
            <a:ext cx="45878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Administrator\Desktop\Nipic_32491213_c1a85c31e5ba9459\Nipic_32491213_2021120710482299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53"/>
          <a:stretch>
            <a:fillRect/>
          </a:stretch>
        </p:blipFill>
        <p:spPr bwMode="auto">
          <a:xfrm>
            <a:off x="4587875" y="0"/>
            <a:ext cx="4556125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/>
          <p:cNvSpPr/>
          <p:nvPr/>
        </p:nvSpPr>
        <p:spPr>
          <a:xfrm>
            <a:off x="4558643" y="0"/>
            <a:ext cx="53035" cy="5143500"/>
          </a:xfrm>
          <a:prstGeom prst="rect">
            <a:avLst/>
          </a:prstGeom>
          <a:gradFill flip="none" rotWithShape="1">
            <a:gsLst>
              <a:gs pos="0">
                <a:srgbClr val="CB214E">
                  <a:shade val="30000"/>
                  <a:satMod val="115000"/>
                </a:srgbClr>
              </a:gs>
              <a:gs pos="50000">
                <a:srgbClr val="CB214E">
                  <a:shade val="67500"/>
                  <a:satMod val="115000"/>
                </a:srgbClr>
              </a:gs>
              <a:gs pos="100000">
                <a:srgbClr val="CB214E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6"/>
          <p:cNvGrpSpPr/>
          <p:nvPr/>
        </p:nvGrpSpPr>
        <p:grpSpPr bwMode="auto">
          <a:xfrm>
            <a:off x="6345238" y="447675"/>
            <a:ext cx="2281237" cy="317500"/>
            <a:chOff x="3476983" y="825467"/>
            <a:chExt cx="2280975" cy="317468"/>
          </a:xfrm>
        </p:grpSpPr>
        <p:pic>
          <p:nvPicPr>
            <p:cNvPr id="23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C:\Users\Administrator\Desktop\Nipic_32772082_cece1badc8e4e0ee\Nipic_32772082_20210801151506181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89"/>
          <a:stretch>
            <a:fillRect/>
          </a:stretch>
        </p:blipFill>
        <p:spPr bwMode="auto">
          <a:xfrm>
            <a:off x="0" y="0"/>
            <a:ext cx="456816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C:\Users\Administrator\Desktop\Nipic_10275265_86a0c5a98c73ebe0\Nipic_10275265_202105241103324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" r="37702"/>
          <a:stretch>
            <a:fillRect/>
          </a:stretch>
        </p:blipFill>
        <p:spPr bwMode="auto">
          <a:xfrm>
            <a:off x="4568167" y="0"/>
            <a:ext cx="458535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矩形 15"/>
          <p:cNvSpPr/>
          <p:nvPr/>
        </p:nvSpPr>
        <p:spPr>
          <a:xfrm>
            <a:off x="4558643" y="0"/>
            <a:ext cx="53035" cy="5143500"/>
          </a:xfrm>
          <a:prstGeom prst="rect">
            <a:avLst/>
          </a:prstGeom>
          <a:gradFill flip="none" rotWithShape="1">
            <a:gsLst>
              <a:gs pos="0">
                <a:srgbClr val="CB214E">
                  <a:shade val="30000"/>
                  <a:satMod val="115000"/>
                </a:srgbClr>
              </a:gs>
              <a:gs pos="50000">
                <a:srgbClr val="CB214E">
                  <a:shade val="67500"/>
                  <a:satMod val="115000"/>
                </a:srgbClr>
              </a:gs>
              <a:gs pos="100000">
                <a:srgbClr val="CB214E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6"/>
          <p:cNvGrpSpPr/>
          <p:nvPr/>
        </p:nvGrpSpPr>
        <p:grpSpPr bwMode="auto">
          <a:xfrm>
            <a:off x="6345238" y="447675"/>
            <a:ext cx="2281237" cy="317500"/>
            <a:chOff x="3476983" y="825467"/>
            <a:chExt cx="2280975" cy="317468"/>
          </a:xfrm>
        </p:grpSpPr>
        <p:pic>
          <p:nvPicPr>
            <p:cNvPr id="23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C:\Users\Administrator\Desktop\2668258_20210314151542574070_1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" b="2997"/>
          <a:stretch>
            <a:fillRect/>
          </a:stretch>
        </p:blipFill>
        <p:spPr bwMode="auto">
          <a:xfrm>
            <a:off x="0" y="0"/>
            <a:ext cx="458721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C:\Users\Administrator\Desktop\微信图片_202112061406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0" r="17397"/>
          <a:stretch>
            <a:fillRect/>
          </a:stretch>
        </p:blipFill>
        <p:spPr bwMode="auto">
          <a:xfrm>
            <a:off x="4558643" y="0"/>
            <a:ext cx="45851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6"/>
          <p:cNvGrpSpPr/>
          <p:nvPr/>
        </p:nvGrpSpPr>
        <p:grpSpPr bwMode="auto">
          <a:xfrm>
            <a:off x="6351588" y="447675"/>
            <a:ext cx="2281237" cy="317500"/>
            <a:chOff x="3476983" y="825467"/>
            <a:chExt cx="2280975" cy="317468"/>
          </a:xfrm>
        </p:grpSpPr>
        <p:pic>
          <p:nvPicPr>
            <p:cNvPr id="9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矩形 15"/>
          <p:cNvSpPr/>
          <p:nvPr/>
        </p:nvSpPr>
        <p:spPr>
          <a:xfrm>
            <a:off x="4558643" y="0"/>
            <a:ext cx="53035" cy="5143500"/>
          </a:xfrm>
          <a:prstGeom prst="rect">
            <a:avLst/>
          </a:prstGeom>
          <a:gradFill flip="none" rotWithShape="1">
            <a:gsLst>
              <a:gs pos="0">
                <a:srgbClr val="CB214E">
                  <a:shade val="30000"/>
                  <a:satMod val="115000"/>
                </a:srgbClr>
              </a:gs>
              <a:gs pos="50000">
                <a:srgbClr val="CB214E">
                  <a:shade val="67500"/>
                  <a:satMod val="115000"/>
                </a:srgbClr>
              </a:gs>
              <a:gs pos="100000">
                <a:srgbClr val="CB214E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6"/>
          <p:cNvGrpSpPr/>
          <p:nvPr/>
        </p:nvGrpSpPr>
        <p:grpSpPr bwMode="auto">
          <a:xfrm>
            <a:off x="6345238" y="447675"/>
            <a:ext cx="2281237" cy="317500"/>
            <a:chOff x="3476983" y="825467"/>
            <a:chExt cx="2280975" cy="317468"/>
          </a:xfrm>
        </p:grpSpPr>
        <p:pic>
          <p:nvPicPr>
            <p:cNvPr id="23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983" y="825467"/>
              <a:ext cx="1547194" cy="31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 descr="C:\Users\Administrator\Desktop\红白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176" y="825467"/>
              <a:ext cx="733782" cy="31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标题页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63"/>
            <a:ext cx="9144000" cy="51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808918" y="2128976"/>
            <a:ext cx="3512389" cy="166878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4000" b="1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 </a:t>
            </a:r>
            <a:r>
              <a:rPr lang="zh-CN" altLang="en-US" sz="4000" b="1" spc="188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Tech information</a:t>
            </a:r>
            <a:endParaRPr lang="en-US" altLang="zh-CN" sz="4000" spc="188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4980" y="318135"/>
            <a:ext cx="4544060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</a:rPr>
              <a:t>Model and detail</a:t>
            </a:r>
            <a:endParaRPr lang="en-US" altLang="zh-CN" sz="2400" spc="1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charset="0"/>
              <a:ea typeface="HarmonyOS Sans SC Black" panose="00000A00000000000000" pitchFamily="2" charset="-122"/>
              <a:cs typeface="Calibri" panose="020F050202020403020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3609622" y="4502291"/>
            <a:ext cx="236255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sz="1200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 set/box</a:t>
            </a:r>
            <a:r>
              <a:rPr lang="zh-CN" altLang="en-US" sz="1200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sz="1200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 box/ctn</a:t>
            </a:r>
            <a:r>
              <a:rPr lang="zh-CN" altLang="en-US" sz="1200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200" b="1" dirty="0" smtClean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635" y="765175"/>
            <a:ext cx="6328410" cy="3658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Administrator\Desktop\图片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9" y="239696"/>
            <a:ext cx="8722581" cy="490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4819" y="318318"/>
            <a:ext cx="1815790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</a:rPr>
              <a:t>Packaging</a:t>
            </a:r>
            <a:endParaRPr lang="en-US" altLang="zh-CN" sz="2400" spc="1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charset="0"/>
              <a:ea typeface="HarmonyOS Sans SC Black" panose="00000A00000000000000" pitchFamily="2" charset="-122"/>
              <a:cs typeface="Calibri" panose="020F0502020204030204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H="1">
            <a:off x="6339205" y="1767205"/>
            <a:ext cx="828040" cy="34925"/>
          </a:xfrm>
          <a:prstGeom prst="straightConnector1">
            <a:avLst/>
          </a:prstGeom>
          <a:ln w="12700">
            <a:solidFill>
              <a:srgbClr val="D614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3"/>
          <p:cNvSpPr txBox="1"/>
          <p:nvPr/>
        </p:nvSpPr>
        <p:spPr>
          <a:xfrm>
            <a:off x="1412717" y="1700314"/>
            <a:ext cx="105200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Instruction</a:t>
            </a:r>
            <a:endParaRPr lang="en-US" altLang="zh-CN" sz="1200" b="1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7033890" y="1640294"/>
            <a:ext cx="1831809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inner box</a:t>
            </a:r>
            <a:endParaRPr lang="en-US" altLang="zh-CN" sz="1200" b="1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5"/>
          <p:cNvSpPr txBox="1"/>
          <p:nvPr/>
        </p:nvSpPr>
        <p:spPr>
          <a:xfrm>
            <a:off x="-55656" y="3105429"/>
            <a:ext cx="23037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Buffer</a:t>
            </a:r>
            <a:endParaRPr lang="en-US" altLang="zh-CN" sz="1200" b="1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6"/>
          <p:cNvSpPr txBox="1"/>
          <p:nvPr/>
        </p:nvSpPr>
        <p:spPr>
          <a:xfrm>
            <a:off x="6882828" y="3782293"/>
            <a:ext cx="21812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Hinge</a:t>
            </a:r>
            <a:endParaRPr lang="en-US" altLang="zh-CN" sz="1200" b="1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1382714" y="3422183"/>
            <a:ext cx="907895" cy="306974"/>
          </a:xfrm>
          <a:prstGeom prst="straightConnector1">
            <a:avLst/>
          </a:prstGeom>
          <a:ln w="12700">
            <a:solidFill>
              <a:srgbClr val="D614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4980" y="318135"/>
            <a:ext cx="3423920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  <a:sym typeface="+mn-ea"/>
              </a:rPr>
              <a:t>Model and detail-2</a:t>
            </a:r>
            <a:endParaRPr lang="en-US" altLang="zh-CN" sz="2400" spc="100" dirty="0">
              <a:solidFill>
                <a:schemeClr val="tx1">
                  <a:lumMod val="95000"/>
                  <a:lumOff val="5000"/>
                </a:schemeClr>
              </a:solidFill>
              <a:latin typeface="HarmonyOS Sans SC Black" panose="00000A00000000000000" pitchFamily="2" charset="-122"/>
              <a:ea typeface="HarmonyOS Sans SC Black" panose="00000A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82241" y="4043647"/>
            <a:ext cx="2450506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customer can choose the model according to different door weight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l="5908" t="6023" r="11136" b="4553"/>
          <a:stretch>
            <a:fillRect/>
          </a:stretch>
        </p:blipFill>
        <p:spPr>
          <a:xfrm>
            <a:off x="6351590" y="1529914"/>
            <a:ext cx="2281236" cy="1639199"/>
          </a:xfrm>
          <a:prstGeom prst="rect">
            <a:avLst/>
          </a:prstGeom>
        </p:spPr>
      </p:pic>
      <p:sp>
        <p:nvSpPr>
          <p:cNvPr id="14" name="文本框 5"/>
          <p:cNvSpPr txBox="1"/>
          <p:nvPr/>
        </p:nvSpPr>
        <p:spPr>
          <a:xfrm>
            <a:off x="6264127" y="3241057"/>
            <a:ext cx="2879873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000" b="1" dirty="0" smtClean="0">
                <a:solidFill>
                  <a:srgbClr val="D614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Special Hinge for smart push--H92N</a:t>
            </a:r>
            <a:endParaRPr lang="zh-CN" altLang="en-US" sz="1000" b="1" dirty="0">
              <a:solidFill>
                <a:srgbClr val="D614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075" y="949325"/>
            <a:ext cx="3628390" cy="4051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4980" y="318135"/>
            <a:ext cx="5250180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spc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</a:rPr>
              <a:t>Smart push Hinge informations</a:t>
            </a:r>
            <a:endParaRPr lang="en-US" altLang="zh-CN" sz="2400" spc="1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charset="0"/>
              <a:ea typeface="HarmonyOS Sans SC Black" panose="00000A00000000000000" pitchFamily="2" charset="-122"/>
              <a:cs typeface="Calibri" panose="020F05020202040302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050" y="949960"/>
            <a:ext cx="6424295" cy="413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4980" y="318135"/>
            <a:ext cx="5392420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</a:rPr>
              <a:t>Product size and assemble</a:t>
            </a:r>
            <a:endParaRPr lang="en-US" altLang="zh-CN" sz="2400" spc="1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charset="0"/>
              <a:ea typeface="HarmonyOS Sans SC Black" panose="00000A00000000000000" pitchFamily="2" charset="-122"/>
              <a:cs typeface="Calibri" panose="020F05020202040302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0" y="866140"/>
            <a:ext cx="6572250" cy="4224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4818" y="318318"/>
            <a:ext cx="3143025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</a:rPr>
              <a:t>Assemble- Step 1</a:t>
            </a:r>
            <a:endParaRPr lang="en-US" altLang="zh-CN" sz="2400" spc="1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charset="0"/>
              <a:ea typeface="HarmonyOS Sans SC Black" panose="00000A00000000000000" pitchFamily="2" charset="-122"/>
              <a:cs typeface="Calibri" panose="020F05020202040302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430" y="816610"/>
            <a:ext cx="6383020" cy="4271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4818" y="318318"/>
            <a:ext cx="3143025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400" spc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</a:rPr>
              <a:t>Note</a:t>
            </a:r>
            <a:endParaRPr lang="en-US" altLang="zh-CN" sz="2400" spc="1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charset="0"/>
              <a:ea typeface="HarmonyOS Sans SC Black" panose="00000A00000000000000" pitchFamily="2" charset="-122"/>
              <a:cs typeface="Calibri" panose="020F05020202040302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745" y="866140"/>
            <a:ext cx="6033135" cy="4248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210" y="455930"/>
            <a:ext cx="4853940" cy="4509135"/>
          </a:xfrm>
          <a:prstGeom prst="rect">
            <a:avLst/>
          </a:prstGeom>
        </p:spPr>
      </p:pic>
      <p:sp>
        <p:nvSpPr>
          <p:cNvPr id="3" name="TextBox 9"/>
          <p:cNvSpPr txBox="1"/>
          <p:nvPr/>
        </p:nvSpPr>
        <p:spPr>
          <a:xfrm>
            <a:off x="206848" y="86543"/>
            <a:ext cx="3143025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p>
            <a:pPr>
              <a:lnSpc>
                <a:spcPct val="130000"/>
              </a:lnSpc>
              <a:defRPr/>
            </a:pPr>
            <a:r>
              <a:rPr lang="en-US" altLang="zh-CN" sz="2400" spc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</a:rPr>
              <a:t>Note</a:t>
            </a:r>
            <a:endParaRPr lang="en-US" altLang="zh-CN" sz="2400" spc="1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charset="0"/>
              <a:ea typeface="HarmonyOS Sans SC Black" panose="00000A00000000000000" pitchFamily="2" charset="-122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红白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9" y="447675"/>
            <a:ext cx="154737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LOGO\图特崭新log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0" b="1233"/>
          <a:stretch>
            <a:fillRect/>
          </a:stretch>
        </p:blipFill>
        <p:spPr bwMode="auto">
          <a:xfrm>
            <a:off x="7898959" y="455709"/>
            <a:ext cx="733866" cy="3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9"/>
          <p:cNvSpPr txBox="1"/>
          <p:nvPr/>
        </p:nvSpPr>
        <p:spPr>
          <a:xfrm>
            <a:off x="206848" y="86543"/>
            <a:ext cx="3143025" cy="54800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p>
            <a:pPr>
              <a:lnSpc>
                <a:spcPct val="130000"/>
              </a:lnSpc>
              <a:defRPr/>
            </a:pPr>
            <a:r>
              <a:rPr lang="en-US" altLang="zh-CN" sz="2400" spc="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charset="0"/>
                <a:ea typeface="HarmonyOS Sans SC Black" panose="00000A00000000000000" pitchFamily="2" charset="-122"/>
                <a:cs typeface="Calibri" panose="020F0502020204030204" charset="0"/>
              </a:rPr>
              <a:t>Note</a:t>
            </a:r>
            <a:endParaRPr lang="en-US" altLang="zh-CN" sz="2400" spc="1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charset="0"/>
              <a:ea typeface="HarmonyOS Sans SC Black" panose="00000A00000000000000" pitchFamily="2" charset="-122"/>
              <a:cs typeface="Calibri" panose="020F050202020403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0" y="1269365"/>
            <a:ext cx="7954645" cy="362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PPT封底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"/>
            <a:ext cx="9144000" cy="51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99"/>
          <p:cNvSpPr txBox="1">
            <a:spLocks noChangeArrowheads="1"/>
          </p:cNvSpPr>
          <p:nvPr/>
        </p:nvSpPr>
        <p:spPr bwMode="auto">
          <a:xfrm>
            <a:off x="3427010" y="2130230"/>
            <a:ext cx="5481300" cy="69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2123" tIns="101064" rIns="202123" bIns="101064">
            <a:spAutoFit/>
          </a:bodyPr>
          <a:lstStyle>
            <a:lvl1pPr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0"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0"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0"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0" eaLnBrk="0" hangingPunct="0">
              <a:lnSpc>
                <a:spcPct val="130000"/>
              </a:lnSpc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0"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1206500" algn="l"/>
              </a:tabLst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00000"/>
              </a:lnSpc>
              <a:buNone/>
              <a:defRPr/>
            </a:pPr>
            <a:r>
              <a:rPr lang="en-US" altLang="zh-CN" sz="3200" b="1" spc="15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Thanks </a:t>
            </a:r>
            <a:endParaRPr lang="en-US" altLang="zh-CN" sz="3200" b="1" spc="15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NjgxZWQ2ZjY1NjJkZTdhZGU4MDM4MjUxMmZlNWNkZDM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1321</Words>
  <Application>WPS 演示</Application>
  <PresentationFormat>全屏显示(16:9)</PresentationFormat>
  <Paragraphs>131</Paragraphs>
  <Slides>31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HarmonyOS Sans SC Black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冯惠欣</dc:creator>
  <cp:lastModifiedBy>Franky-子豪</cp:lastModifiedBy>
  <cp:revision>2065</cp:revision>
  <cp:lastPrinted>2022-03-16T05:53:00Z</cp:lastPrinted>
  <dcterms:created xsi:type="dcterms:W3CDTF">2017-06-21T00:37:00Z</dcterms:created>
  <dcterms:modified xsi:type="dcterms:W3CDTF">2022-05-24T13:52:57Z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96F4FAB3D2174CFEA9DC5F0BC19B01FD</vt:lpwstr>
  </property>
  <property fmtid="{D5CDD505-2E9C-101B-9397-08002B2CF9AE}" pid="3" name="KSOProductBuildVer">
    <vt:lpwstr>2052-11.1.0.11744</vt:lpwstr>
  </property>
</Properties>
</file>